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6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9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26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24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388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32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6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56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11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4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83D27-CBDC-44DB-8662-234BAD0772CE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F7B79-739B-4AED-B207-6A75911B1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00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6192688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055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14702"/>
            <a:ext cx="6425952" cy="668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43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009"/>
            <a:ext cx="6390903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88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6858000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112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00" y="30741"/>
            <a:ext cx="7272807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9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858000" cy="671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2833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Ляйсан</dc:creator>
  <cp:lastModifiedBy>Ляйсан</cp:lastModifiedBy>
  <cp:revision>1</cp:revision>
  <dcterms:created xsi:type="dcterms:W3CDTF">2020-04-09T15:56:55Z</dcterms:created>
  <dcterms:modified xsi:type="dcterms:W3CDTF">2020-04-09T16:01:22Z</dcterms:modified>
</cp:coreProperties>
</file>